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25" r:id="rId8"/>
    <p:sldId id="326" r:id="rId9"/>
    <p:sldId id="303" r:id="rId10"/>
    <p:sldId id="304" r:id="rId11"/>
    <p:sldId id="341" r:id="rId12"/>
    <p:sldId id="343" r:id="rId13"/>
    <p:sldId id="305" r:id="rId14"/>
    <p:sldId id="320" r:id="rId15"/>
    <p:sldId id="322" r:id="rId16"/>
    <p:sldId id="321" r:id="rId17"/>
    <p:sldId id="317" r:id="rId18"/>
    <p:sldId id="327" r:id="rId19"/>
    <p:sldId id="338" r:id="rId20"/>
    <p:sldId id="319" r:id="rId21"/>
    <p:sldId id="328" r:id="rId22"/>
    <p:sldId id="330" r:id="rId23"/>
    <p:sldId id="333" r:id="rId24"/>
    <p:sldId id="337" r:id="rId25"/>
    <p:sldId id="339" r:id="rId26"/>
    <p:sldId id="340" r:id="rId27"/>
    <p:sldId id="342" r:id="rId28"/>
    <p:sldId id="344"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8363" autoAdjust="0"/>
  </p:normalViewPr>
  <p:slideViewPr>
    <p:cSldViewPr snapToGrid="0">
      <p:cViewPr varScale="1">
        <p:scale>
          <a:sx n="83" d="100"/>
          <a:sy n="83" d="100"/>
        </p:scale>
        <p:origin x="-26" y="2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is our best option to protect application secrets, such as connection strings, from being viewed by unauthorized users in the portal?</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928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 A</a:t>
            </a:r>
            <a:r>
              <a:rPr lang="en-US" sz="1200" b="0" kern="1200" dirty="0">
                <a:solidFill>
                  <a:schemeClr val="tx1"/>
                </a:solidFill>
                <a:effectLst/>
                <a:latin typeface="+mn-lt"/>
                <a:ea typeface="+mn-ea"/>
                <a:cs typeface="+mn-cs"/>
              </a:rPr>
              <a:t>zure Key Vault is used to securely store secrets, such as connection strings and access keys. Key Vault is accessed by the Function Apps through an access policy within Key Vault, assigned to each Function App's system-assigned managed identity.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9/16/2019 2:10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add a secure API that allows our customers to retrieve information about their vehicles plus captured photos? How do we protect our system from unauthorized access or an excessive number of requests?</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What is our best option to protect application secrets, such as connection strings, from being viewed by unauthorized users in the portal?</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1851418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diagram is displayed."/>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147" y="1343862"/>
            <a:ext cx="9642903" cy="5023609"/>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
        <p:nvSpPr>
          <p:cNvPr id="3" name="Rectangle 2">
            <a:extLst>
              <a:ext uri="{FF2B5EF4-FFF2-40B4-BE49-F238E27FC236}">
                <a16:creationId xmlns:a16="http://schemas.microsoft.com/office/drawing/2014/main" id="{8FFFCB5B-BF6B-47D6-8C0A-696EAB237AC8}"/>
              </a:ext>
            </a:extLst>
          </p:cNvPr>
          <p:cNvSpPr/>
          <p:nvPr/>
        </p:nvSpPr>
        <p:spPr bwMode="auto">
          <a:xfrm>
            <a:off x="9784080" y="3749040"/>
            <a:ext cx="685800" cy="3860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tream analytics service icon">
            <a:extLst>
              <a:ext uri="{FF2B5EF4-FFF2-40B4-BE49-F238E27FC236}">
                <a16:creationId xmlns:a16="http://schemas.microsoft.com/office/drawing/2014/main" id="{88756A91-475F-485C-9BFF-D4A3FFC668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4403" y="3749040"/>
            <a:ext cx="386081" cy="386081"/>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2837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Is it possible to add a secure API that allows our customers to retrieve information about their vehicles plus captured photos? How do we protect our system from unauthorized access or an excessive number of requests?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First, create a new Azure function with an HTTP trigger that retrieves customer vehicle information with captured photos. Use Azure API Management (APIM) with the new Consumption tier. This tier works like the Azure Function App’s consumption plan, letting Contoso only pay for resources that are used. Configure an API endpoint in APIM that routes to the function. Configure the Function App to accept requests only from the IP address of the APIM instance or a client certificate. APIM supports API security options, like JWT token validation, as well as rate-limiting.</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1729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What is our best option to protect application secrets from being viewed by unauthorized users in the portal?</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Azure Key Vault can be used to Securely store and tightly control access to tokens, passwords, certificates, API keys, and other secrets. Contoso can configure their Function Apps and Web Apps to securely connect to Azure Key Vault by enabling the system-assigned managed identity feature on each app, then assigning those identities to a Key Vault access policy with the “Get” secret permission. Once access is granted, the apps can access the secrets by adding Key Vault references for each secret in the application settings in the form of </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Microsoft.KeyVault</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SecretUri</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referenceString</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where </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referenceString</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is the secret’s URI in Key Vault, including the version.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4566254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4808</Words>
  <Application>Microsoft Office PowerPoint</Application>
  <PresentationFormat>Widescreen</PresentationFormat>
  <Paragraphs>231</Paragraphs>
  <Slides>29</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2019-09-16T06:19:14Z</dcterms:modified>
</cp:coreProperties>
</file>